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70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58" autoAdjust="0"/>
  </p:normalViewPr>
  <p:slideViewPr>
    <p:cSldViewPr snapToGrid="0" snapToObjects="1">
      <p:cViewPr varScale="1">
        <p:scale>
          <a:sx n="90" d="100"/>
          <a:sy n="9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1/3/14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360" y="5274278"/>
            <a:ext cx="8878329" cy="138100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06900"/>
            <a:ext cx="9144000" cy="2211467"/>
          </a:xfrm>
        </p:spPr>
        <p:txBody>
          <a:bodyPr/>
          <a:lstStyle/>
          <a:p>
            <a:r>
              <a:rPr lang="en-US" sz="15500" dirty="0" smtClean="0"/>
              <a:t>Cleaver</a:t>
            </a:r>
            <a:r>
              <a:rPr lang="en-US" sz="9200" dirty="0" smtClean="0"/>
              <a:t/>
            </a:r>
            <a:br>
              <a:rPr lang="en-US" sz="9200" dirty="0" smtClean="0"/>
            </a:br>
            <a:r>
              <a:rPr lang="en-US" sz="2200" dirty="0" smtClean="0"/>
              <a:t> </a:t>
            </a:r>
            <a:r>
              <a:rPr lang="en-US" sz="9200" dirty="0" smtClean="0"/>
              <a:t/>
            </a:r>
            <a:br>
              <a:rPr lang="en-US" sz="9200" dirty="0" smtClean="0"/>
            </a:br>
            <a:r>
              <a:rPr lang="en-US" sz="5000" dirty="0" smtClean="0"/>
              <a:t>A tetrahedral meshing tool.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" y="87770"/>
            <a:ext cx="4964213" cy="5018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562" y="87771"/>
            <a:ext cx="3865331" cy="500697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8105" y="5516418"/>
            <a:ext cx="6400800" cy="102295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Jonathan Bronson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SCI Institute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111" y="5281243"/>
            <a:ext cx="2209828" cy="13133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59" y="5425113"/>
            <a:ext cx="1350746" cy="1037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909" y="5516418"/>
            <a:ext cx="1054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7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Cleaver 2</a:t>
            </a:r>
            <a:endParaRPr lang="en-US" dirty="0"/>
          </a:p>
        </p:txBody>
      </p:sp>
      <p:pic>
        <p:nvPicPr>
          <p:cNvPr id="5" name="Picture 4" descr="cleav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74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1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rs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2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69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rs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2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8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rso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2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6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rso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2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0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17804" y="3097909"/>
            <a:ext cx="1757649" cy="929373"/>
          </a:xfrm>
          <a:prstGeom prst="roundRect">
            <a:avLst/>
          </a:prstGeom>
          <a:solidFill>
            <a:srgbClr val="FFFFFF"/>
          </a:solidFill>
          <a:effectLst>
            <a:outerShdw blurRad="111125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Multimaterial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Volume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47251" y="3065847"/>
            <a:ext cx="1685748" cy="1023396"/>
          </a:xfrm>
          <a:prstGeom prst="roundRect">
            <a:avLst/>
          </a:prstGeom>
          <a:solidFill>
            <a:srgbClr val="FFFFFF"/>
          </a:solidFill>
          <a:effectLst>
            <a:outerShdw blurRad="111125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Conforming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Tetrahedral Mesh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94820" y="2251082"/>
            <a:ext cx="3014700" cy="2468133"/>
          </a:xfrm>
          <a:prstGeom prst="roundRect">
            <a:avLst/>
          </a:prstGeom>
          <a:solidFill>
            <a:srgbClr val="FFFFFF"/>
          </a:solidFill>
          <a:effectLst>
            <a:outerShdw blurRad="111125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Cleaver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61315" y="3500639"/>
            <a:ext cx="542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01320" y="3500639"/>
            <a:ext cx="542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89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material interfaces:</a:t>
            </a:r>
          </a:p>
          <a:p>
            <a:pPr lvl="1"/>
            <a:r>
              <a:rPr lang="en-US" dirty="0" err="1" smtClean="0"/>
              <a:t>Isosurface</a:t>
            </a:r>
            <a:r>
              <a:rPr lang="en-US" dirty="0"/>
              <a:t>:</a:t>
            </a:r>
            <a:r>
              <a:rPr lang="en-US" dirty="0" smtClean="0"/>
              <a:t> level set of a continuous scalar function in 3D</a:t>
            </a:r>
          </a:p>
          <a:p>
            <a:pPr lvl="1"/>
            <a:endParaRPr lang="en-US" dirty="0"/>
          </a:p>
          <a:p>
            <a:r>
              <a:rPr lang="en-US" dirty="0" smtClean="0"/>
              <a:t>Multi-material interfaces:</a:t>
            </a:r>
          </a:p>
          <a:p>
            <a:pPr lvl="1"/>
            <a:r>
              <a:rPr lang="en-US" dirty="0" smtClean="0"/>
              <a:t>??</a:t>
            </a:r>
          </a:p>
          <a:p>
            <a:endParaRPr lang="en-US" dirty="0" smtClean="0"/>
          </a:p>
          <a:p>
            <a:r>
              <a:rPr lang="en-US" dirty="0" smtClean="0"/>
              <a:t>Indicator functions</a:t>
            </a:r>
          </a:p>
          <a:p>
            <a:pPr lvl="1"/>
            <a:r>
              <a:rPr lang="en-US" dirty="0" smtClean="0"/>
              <a:t>One indicator function for each material</a:t>
            </a:r>
          </a:p>
          <a:p>
            <a:pPr lvl="1"/>
            <a:r>
              <a:rPr lang="en-US" dirty="0" smtClean="0"/>
              <a:t>Scalar value indicates strength/contribution of material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Distance Transforms</a:t>
            </a:r>
          </a:p>
          <a:p>
            <a:pPr lvl="2"/>
            <a:r>
              <a:rPr lang="en-US" dirty="0" smtClean="0"/>
              <a:t>Partial Mixture Models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37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Teem’s</a:t>
            </a:r>
            <a:r>
              <a:rPr lang="en-US" dirty="0" smtClean="0"/>
              <a:t> Nearly Rasterized Raw Data format (NRRD)</a:t>
            </a:r>
          </a:p>
          <a:p>
            <a:r>
              <a:rPr lang="en-US" dirty="0" smtClean="0"/>
              <a:t>Seg3D Compatible</a:t>
            </a:r>
          </a:p>
          <a:p>
            <a:r>
              <a:rPr lang="en-US" dirty="0" smtClean="0"/>
              <a:t>Human Readable Headers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733" y="2874963"/>
            <a:ext cx="3251200" cy="325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63622" y="6294946"/>
            <a:ext cx="5319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teem.sourceforge.net</a:t>
            </a:r>
            <a:r>
              <a:rPr lang="en-US" dirty="0"/>
              <a:t>/</a:t>
            </a:r>
            <a:r>
              <a:rPr lang="en-US" dirty="0" err="1"/>
              <a:t>nrrd</a:t>
            </a:r>
            <a:r>
              <a:rPr lang="en-US" dirty="0"/>
              <a:t>/</a:t>
            </a:r>
            <a:r>
              <a:rPr lang="en-US" dirty="0" err="1"/>
              <a:t>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3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Tetrahedral Meshes</a:t>
            </a:r>
          </a:p>
          <a:p>
            <a:pPr lvl="1"/>
            <a:r>
              <a:rPr lang="en-US" dirty="0" err="1" smtClean="0"/>
              <a:t>TetGen</a:t>
            </a:r>
            <a:r>
              <a:rPr lang="en-US" dirty="0" smtClean="0"/>
              <a:t> format (*.node, *.</a:t>
            </a:r>
            <a:r>
              <a:rPr lang="en-US" dirty="0" err="1" smtClean="0"/>
              <a:t>ele</a:t>
            </a:r>
            <a:r>
              <a:rPr lang="en-US" dirty="0" smtClean="0"/>
              <a:t>)    - ASCII</a:t>
            </a:r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 format  (*.mat)               - Binary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Triangle Surface Meshes</a:t>
            </a:r>
          </a:p>
          <a:p>
            <a:pPr lvl="1"/>
            <a:r>
              <a:rPr lang="en-US" dirty="0" smtClean="0"/>
              <a:t>PLY format – Stanford Triangle Format  - ASCII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8786" y="1326444"/>
            <a:ext cx="2113279" cy="2201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0422" y="3960108"/>
            <a:ext cx="2161643" cy="216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Cleaver 1 </a:t>
            </a:r>
            <a:endParaRPr lang="en-US" dirty="0"/>
          </a:p>
        </p:txBody>
      </p:sp>
      <p:pic>
        <p:nvPicPr>
          <p:cNvPr id="4" name="Content Placeholder 3" descr="cleaver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r="-1830"/>
          <a:stretch>
            <a:fillRect/>
          </a:stretch>
        </p:blipFill>
        <p:spPr>
          <a:xfrm>
            <a:off x="-2121" y="1347592"/>
            <a:ext cx="9146121" cy="5030014"/>
          </a:xfrm>
          <a:effectLst>
            <a:outerShdw blurRad="180975" dist="1143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975069" y="6471723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http://</a:t>
            </a:r>
            <a:r>
              <a:rPr lang="pl-PL" dirty="0" err="1"/>
              <a:t>www.sci.utah.edu</a:t>
            </a:r>
            <a:r>
              <a:rPr lang="pl-PL" dirty="0"/>
              <a:t>/software/</a:t>
            </a:r>
            <a:r>
              <a:rPr lang="pl-PL" dirty="0" err="1"/>
              <a:t>cleaver.html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6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Viewer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5069" y="6471723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http://</a:t>
            </a:r>
            <a:r>
              <a:rPr lang="pl-PL" dirty="0" err="1"/>
              <a:t>wias-berlin.de</a:t>
            </a:r>
            <a:r>
              <a:rPr lang="pl-PL" dirty="0"/>
              <a:t>/software/</a:t>
            </a:r>
            <a:r>
              <a:rPr lang="pl-PL" dirty="0" err="1"/>
              <a:t>tetgen</a:t>
            </a:r>
            <a:r>
              <a:rPr lang="pl-PL" dirty="0"/>
              <a:t>/</a:t>
            </a:r>
            <a:r>
              <a:rPr lang="pl-PL" dirty="0" err="1"/>
              <a:t>tetview.html</a:t>
            </a:r>
            <a:endParaRPr lang="en-US" dirty="0"/>
          </a:p>
        </p:txBody>
      </p:sp>
      <p:pic>
        <p:nvPicPr>
          <p:cNvPr id="6" name="Picture 5" descr="tet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39" y="934149"/>
            <a:ext cx="568206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4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Cleaver 2</a:t>
            </a:r>
            <a:endParaRPr lang="en-US" dirty="0"/>
          </a:p>
        </p:txBody>
      </p:sp>
      <p:pic>
        <p:nvPicPr>
          <p:cNvPr id="5" name="Picture 4" descr="cleav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74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0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102244" y="543340"/>
            <a:ext cx="6967431" cy="5873811"/>
          </a:xfrm>
          <a:custGeom>
            <a:avLst/>
            <a:gdLst>
              <a:gd name="connsiteX0" fmla="*/ 1580146 w 7744247"/>
              <a:gd name="connsiteY0" fmla="*/ 1049633 h 5398963"/>
              <a:gd name="connsiteX1" fmla="*/ 7729065 w 7744247"/>
              <a:gd name="connsiteY1" fmla="*/ 228686 h 5398963"/>
              <a:gd name="connsiteX2" fmla="*/ 323 w 7744247"/>
              <a:gd name="connsiteY2" fmla="*/ 4689678 h 5398963"/>
              <a:gd name="connsiteX3" fmla="*/ 7388318 w 7744247"/>
              <a:gd name="connsiteY3" fmla="*/ 5386708 h 5398963"/>
              <a:gd name="connsiteX0" fmla="*/ 1580176 w 7759698"/>
              <a:gd name="connsiteY0" fmla="*/ 593085 h 4931133"/>
              <a:gd name="connsiteX1" fmla="*/ 7744584 w 7759698"/>
              <a:gd name="connsiteY1" fmla="*/ 407209 h 4931133"/>
              <a:gd name="connsiteX2" fmla="*/ 353 w 7759698"/>
              <a:gd name="connsiteY2" fmla="*/ 4233130 h 4931133"/>
              <a:gd name="connsiteX3" fmla="*/ 7388348 w 7759698"/>
              <a:gd name="connsiteY3" fmla="*/ 4930160 h 4931133"/>
              <a:gd name="connsiteX0" fmla="*/ 1642127 w 7822770"/>
              <a:gd name="connsiteY0" fmla="*/ 632441 h 5216079"/>
              <a:gd name="connsiteX1" fmla="*/ 7806535 w 7822770"/>
              <a:gd name="connsiteY1" fmla="*/ 446565 h 5216079"/>
              <a:gd name="connsiteX2" fmla="*/ 350 w 7822770"/>
              <a:gd name="connsiteY2" fmla="*/ 4845600 h 5216079"/>
              <a:gd name="connsiteX3" fmla="*/ 7450299 w 7822770"/>
              <a:gd name="connsiteY3" fmla="*/ 4969516 h 5216079"/>
              <a:gd name="connsiteX0" fmla="*/ 1644591 w 8488640"/>
              <a:gd name="connsiteY0" fmla="*/ 907178 h 5520352"/>
              <a:gd name="connsiteX1" fmla="*/ 8475003 w 8488640"/>
              <a:gd name="connsiteY1" fmla="*/ 318574 h 5520352"/>
              <a:gd name="connsiteX2" fmla="*/ 2814 w 8488640"/>
              <a:gd name="connsiteY2" fmla="*/ 5120337 h 5520352"/>
              <a:gd name="connsiteX3" fmla="*/ 7452763 w 8488640"/>
              <a:gd name="connsiteY3" fmla="*/ 5244253 h 5520352"/>
              <a:gd name="connsiteX0" fmla="*/ 916927 w 7751800"/>
              <a:gd name="connsiteY0" fmla="*/ 907178 h 5520352"/>
              <a:gd name="connsiteX1" fmla="*/ 7747339 w 7751800"/>
              <a:gd name="connsiteY1" fmla="*/ 318574 h 5520352"/>
              <a:gd name="connsiteX2" fmla="*/ 3108 w 7751800"/>
              <a:gd name="connsiteY2" fmla="*/ 5120337 h 5520352"/>
              <a:gd name="connsiteX3" fmla="*/ 6725099 w 7751800"/>
              <a:gd name="connsiteY3" fmla="*/ 5244253 h 5520352"/>
              <a:gd name="connsiteX0" fmla="*/ 917503 w 7845203"/>
              <a:gd name="connsiteY0" fmla="*/ 750944 h 5348207"/>
              <a:gd name="connsiteX1" fmla="*/ 7840845 w 7845203"/>
              <a:gd name="connsiteY1" fmla="*/ 379194 h 5348207"/>
              <a:gd name="connsiteX2" fmla="*/ 3684 w 7845203"/>
              <a:gd name="connsiteY2" fmla="*/ 4964103 h 5348207"/>
              <a:gd name="connsiteX3" fmla="*/ 6725675 w 7845203"/>
              <a:gd name="connsiteY3" fmla="*/ 5088019 h 5348207"/>
              <a:gd name="connsiteX0" fmla="*/ 924101 w 7851801"/>
              <a:gd name="connsiteY0" fmla="*/ 750944 h 5373075"/>
              <a:gd name="connsiteX1" fmla="*/ 7847443 w 7851801"/>
              <a:gd name="connsiteY1" fmla="*/ 379194 h 5373075"/>
              <a:gd name="connsiteX2" fmla="*/ 10282 w 7851801"/>
              <a:gd name="connsiteY2" fmla="*/ 4964103 h 5373075"/>
              <a:gd name="connsiteX3" fmla="*/ 6050781 w 7851801"/>
              <a:gd name="connsiteY3" fmla="*/ 5149977 h 5373075"/>
              <a:gd name="connsiteX0" fmla="*/ 753727 w 7850244"/>
              <a:gd name="connsiteY0" fmla="*/ 501978 h 5619774"/>
              <a:gd name="connsiteX1" fmla="*/ 7847443 w 7850244"/>
              <a:gd name="connsiteY1" fmla="*/ 625893 h 5619774"/>
              <a:gd name="connsiteX2" fmla="*/ 10282 w 7850244"/>
              <a:gd name="connsiteY2" fmla="*/ 5210802 h 5619774"/>
              <a:gd name="connsiteX3" fmla="*/ 6050781 w 7850244"/>
              <a:gd name="connsiteY3" fmla="*/ 5396676 h 5619774"/>
              <a:gd name="connsiteX0" fmla="*/ 753727 w 7850013"/>
              <a:gd name="connsiteY0" fmla="*/ 369009 h 5486805"/>
              <a:gd name="connsiteX1" fmla="*/ 7847443 w 7850013"/>
              <a:gd name="connsiteY1" fmla="*/ 492924 h 5486805"/>
              <a:gd name="connsiteX2" fmla="*/ 10282 w 7850013"/>
              <a:gd name="connsiteY2" fmla="*/ 5077833 h 5486805"/>
              <a:gd name="connsiteX3" fmla="*/ 6050781 w 7850013"/>
              <a:gd name="connsiteY3" fmla="*/ 5263707 h 5486805"/>
              <a:gd name="connsiteX0" fmla="*/ 753727 w 7849987"/>
              <a:gd name="connsiteY0" fmla="*/ 252541 h 5370337"/>
              <a:gd name="connsiteX1" fmla="*/ 7847443 w 7849987"/>
              <a:gd name="connsiteY1" fmla="*/ 376456 h 5370337"/>
              <a:gd name="connsiteX2" fmla="*/ 10282 w 7849987"/>
              <a:gd name="connsiteY2" fmla="*/ 4961365 h 5370337"/>
              <a:gd name="connsiteX3" fmla="*/ 6050781 w 7849987"/>
              <a:gd name="connsiteY3" fmla="*/ 5147239 h 5370337"/>
              <a:gd name="connsiteX0" fmla="*/ 676409 w 7772177"/>
              <a:gd name="connsiteY0" fmla="*/ 253680 h 5381694"/>
              <a:gd name="connsiteX1" fmla="*/ 7770125 w 7772177"/>
              <a:gd name="connsiteY1" fmla="*/ 377595 h 5381694"/>
              <a:gd name="connsiteX2" fmla="*/ 10407 w 7772177"/>
              <a:gd name="connsiteY2" fmla="*/ 4977994 h 5381694"/>
              <a:gd name="connsiteX3" fmla="*/ 5973463 w 7772177"/>
              <a:gd name="connsiteY3" fmla="*/ 5148378 h 5381694"/>
              <a:gd name="connsiteX0" fmla="*/ 671323 w 7240754"/>
              <a:gd name="connsiteY0" fmla="*/ 201186 h 5323578"/>
              <a:gd name="connsiteX1" fmla="*/ 7238431 w 7240754"/>
              <a:gd name="connsiteY1" fmla="*/ 402549 h 5323578"/>
              <a:gd name="connsiteX2" fmla="*/ 5321 w 7240754"/>
              <a:gd name="connsiteY2" fmla="*/ 4925500 h 5323578"/>
              <a:gd name="connsiteX3" fmla="*/ 5968377 w 7240754"/>
              <a:gd name="connsiteY3" fmla="*/ 5095884 h 5323578"/>
              <a:gd name="connsiteX0" fmla="*/ 675728 w 7245159"/>
              <a:gd name="connsiteY0" fmla="*/ 201186 h 5398064"/>
              <a:gd name="connsiteX1" fmla="*/ 7242836 w 7245159"/>
              <a:gd name="connsiteY1" fmla="*/ 402549 h 5398064"/>
              <a:gd name="connsiteX2" fmla="*/ 9726 w 7245159"/>
              <a:gd name="connsiteY2" fmla="*/ 4925500 h 5398064"/>
              <a:gd name="connsiteX3" fmla="*/ 5972782 w 7245159"/>
              <a:gd name="connsiteY3" fmla="*/ 5095884 h 5398064"/>
              <a:gd name="connsiteX0" fmla="*/ 675728 w 7245159"/>
              <a:gd name="connsiteY0" fmla="*/ 212403 h 5519046"/>
              <a:gd name="connsiteX1" fmla="*/ 7242836 w 7245159"/>
              <a:gd name="connsiteY1" fmla="*/ 413766 h 5519046"/>
              <a:gd name="connsiteX2" fmla="*/ 9726 w 7245159"/>
              <a:gd name="connsiteY2" fmla="*/ 5091613 h 5519046"/>
              <a:gd name="connsiteX3" fmla="*/ 5972782 w 7245159"/>
              <a:gd name="connsiteY3" fmla="*/ 5107101 h 5519046"/>
              <a:gd name="connsiteX0" fmla="*/ 672377 w 7365646"/>
              <a:gd name="connsiteY0" fmla="*/ 69598 h 5282168"/>
              <a:gd name="connsiteX1" fmla="*/ 7363393 w 7365646"/>
              <a:gd name="connsiteY1" fmla="*/ 518794 h 5282168"/>
              <a:gd name="connsiteX2" fmla="*/ 6375 w 7365646"/>
              <a:gd name="connsiteY2" fmla="*/ 4948808 h 5282168"/>
              <a:gd name="connsiteX3" fmla="*/ 5969431 w 7365646"/>
              <a:gd name="connsiteY3" fmla="*/ 4964296 h 5282168"/>
              <a:gd name="connsiteX0" fmla="*/ 673561 w 7366830"/>
              <a:gd name="connsiteY0" fmla="*/ 69598 h 5426722"/>
              <a:gd name="connsiteX1" fmla="*/ 7364577 w 7366830"/>
              <a:gd name="connsiteY1" fmla="*/ 518794 h 5426722"/>
              <a:gd name="connsiteX2" fmla="*/ 7559 w 7366830"/>
              <a:gd name="connsiteY2" fmla="*/ 4948808 h 5426722"/>
              <a:gd name="connsiteX3" fmla="*/ 5970615 w 7366830"/>
              <a:gd name="connsiteY3" fmla="*/ 4964296 h 5426722"/>
              <a:gd name="connsiteX0" fmla="*/ 0 w 6691016"/>
              <a:gd name="connsiteY0" fmla="*/ 61301 h 5318753"/>
              <a:gd name="connsiteX1" fmla="*/ 6691016 w 6691016"/>
              <a:gd name="connsiteY1" fmla="*/ 510497 h 5318753"/>
              <a:gd name="connsiteX2" fmla="*/ 15490 w 6691016"/>
              <a:gd name="connsiteY2" fmla="*/ 4801106 h 5318753"/>
              <a:gd name="connsiteX3" fmla="*/ 5297054 w 6691016"/>
              <a:gd name="connsiteY3" fmla="*/ 4955999 h 5318753"/>
              <a:gd name="connsiteX0" fmla="*/ 255730 w 6947067"/>
              <a:gd name="connsiteY0" fmla="*/ 64967 h 5365950"/>
              <a:gd name="connsiteX1" fmla="*/ 6946746 w 6947067"/>
              <a:gd name="connsiteY1" fmla="*/ 514163 h 5365950"/>
              <a:gd name="connsiteX2" fmla="*/ 7917 w 6947067"/>
              <a:gd name="connsiteY2" fmla="*/ 4866730 h 5365950"/>
              <a:gd name="connsiteX3" fmla="*/ 5552784 w 6947067"/>
              <a:gd name="connsiteY3" fmla="*/ 4959665 h 5365950"/>
              <a:gd name="connsiteX0" fmla="*/ 255656 w 6946760"/>
              <a:gd name="connsiteY0" fmla="*/ 179748 h 5480731"/>
              <a:gd name="connsiteX1" fmla="*/ 6946672 w 6946760"/>
              <a:gd name="connsiteY1" fmla="*/ 628944 h 5480731"/>
              <a:gd name="connsiteX2" fmla="*/ 7843 w 6946760"/>
              <a:gd name="connsiteY2" fmla="*/ 4981511 h 5480731"/>
              <a:gd name="connsiteX3" fmla="*/ 5552710 w 6946760"/>
              <a:gd name="connsiteY3" fmla="*/ 5074446 h 5480731"/>
              <a:gd name="connsiteX0" fmla="*/ 255641 w 6946850"/>
              <a:gd name="connsiteY0" fmla="*/ 478971 h 5779954"/>
              <a:gd name="connsiteX1" fmla="*/ 6946657 w 6946850"/>
              <a:gd name="connsiteY1" fmla="*/ 928167 h 5779954"/>
              <a:gd name="connsiteX2" fmla="*/ 7828 w 6946850"/>
              <a:gd name="connsiteY2" fmla="*/ 5280734 h 5779954"/>
              <a:gd name="connsiteX3" fmla="*/ 5552695 w 6946850"/>
              <a:gd name="connsiteY3" fmla="*/ 5373669 h 5779954"/>
              <a:gd name="connsiteX0" fmla="*/ 255641 w 6946850"/>
              <a:gd name="connsiteY0" fmla="*/ 478971 h 5873811"/>
              <a:gd name="connsiteX1" fmla="*/ 6946657 w 6946850"/>
              <a:gd name="connsiteY1" fmla="*/ 928167 h 5873811"/>
              <a:gd name="connsiteX2" fmla="*/ 7828 w 6946850"/>
              <a:gd name="connsiteY2" fmla="*/ 5280734 h 5873811"/>
              <a:gd name="connsiteX3" fmla="*/ 5552695 w 6946850"/>
              <a:gd name="connsiteY3" fmla="*/ 5373669 h 5873811"/>
              <a:gd name="connsiteX0" fmla="*/ 276229 w 6967431"/>
              <a:gd name="connsiteY0" fmla="*/ 478971 h 5873811"/>
              <a:gd name="connsiteX1" fmla="*/ 6967245 w 6967431"/>
              <a:gd name="connsiteY1" fmla="*/ 928167 h 5873811"/>
              <a:gd name="connsiteX2" fmla="*/ 28416 w 6967431"/>
              <a:gd name="connsiteY2" fmla="*/ 5280734 h 5873811"/>
              <a:gd name="connsiteX3" fmla="*/ 5573283 w 6967431"/>
              <a:gd name="connsiteY3" fmla="*/ 5373669 h 587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7431" h="5873811">
                <a:moveTo>
                  <a:pt x="276229" y="478971"/>
                </a:moveTo>
                <a:cubicBezTo>
                  <a:pt x="3064152" y="508659"/>
                  <a:pt x="6923880" y="-874017"/>
                  <a:pt x="6967245" y="928167"/>
                </a:cubicBezTo>
                <a:cubicBezTo>
                  <a:pt x="7010610" y="2730351"/>
                  <a:pt x="-518487" y="4002870"/>
                  <a:pt x="28416" y="5280734"/>
                </a:cubicBezTo>
                <a:cubicBezTo>
                  <a:pt x="264875" y="6558598"/>
                  <a:pt x="5573283" y="5373669"/>
                  <a:pt x="5573283" y="5373669"/>
                </a:cubicBezTo>
              </a:path>
            </a:pathLst>
          </a:custGeom>
          <a:ln>
            <a:solidFill>
              <a:schemeClr val="accent1">
                <a:alpha val="27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eaver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t="13408" r="26318" b="14109"/>
          <a:stretch/>
        </p:blipFill>
        <p:spPr>
          <a:xfrm>
            <a:off x="6269283" y="4368054"/>
            <a:ext cx="2373277" cy="23389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83889" y="841458"/>
            <a:ext cx="207545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Generate Indicator Functions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36577" y="2957113"/>
            <a:ext cx="207545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Compute</a:t>
            </a:r>
          </a:p>
          <a:p>
            <a:pPr algn="ctr"/>
            <a:r>
              <a:rPr lang="en-US" dirty="0" smtClean="0"/>
              <a:t>Sizing Field</a:t>
            </a: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4704" y="5107666"/>
            <a:ext cx="207545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Generate Mesh</a:t>
            </a:r>
          </a:p>
          <a:p>
            <a:pPr algn="ctr"/>
            <a:endParaRPr lang="en-US" dirty="0"/>
          </a:p>
        </p:txBody>
      </p:sp>
      <p:pic>
        <p:nvPicPr>
          <p:cNvPr id="5" name="Picture 4" descr="mickey_segmentation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4" y="322204"/>
            <a:ext cx="1739348" cy="17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1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526</TotalTime>
  <Words>159</Words>
  <Application>Microsoft Macintosh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Executive</vt:lpstr>
      <vt:lpstr>Cleaver   A tetrahedral meshing tool.</vt:lpstr>
      <vt:lpstr>PowerPoint Presentation</vt:lpstr>
      <vt:lpstr>Input Representation</vt:lpstr>
      <vt:lpstr>Input Format</vt:lpstr>
      <vt:lpstr>Output Formats</vt:lpstr>
      <vt:lpstr>Cleaver 1 </vt:lpstr>
      <vt:lpstr>3rd Party Viewer</vt:lpstr>
      <vt:lpstr>Cleaver 2</vt:lpstr>
      <vt:lpstr>PowerPoint Presentation</vt:lpstr>
      <vt:lpstr>Cleaver 2</vt:lpstr>
      <vt:lpstr>PowerPoint Presentation</vt:lpstr>
      <vt:lpstr>PowerPoint Presentation</vt:lpstr>
      <vt:lpstr>PowerPoint Presentation</vt:lpstr>
      <vt:lpstr>PowerPoint Presentation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Bronson</dc:creator>
  <cp:lastModifiedBy>Jonathan Bronson</cp:lastModifiedBy>
  <cp:revision>46</cp:revision>
  <dcterms:created xsi:type="dcterms:W3CDTF">2014-01-01T22:00:31Z</dcterms:created>
  <dcterms:modified xsi:type="dcterms:W3CDTF">2014-01-03T19:32:56Z</dcterms:modified>
</cp:coreProperties>
</file>